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822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9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45797-F4FE-413B-8C50-5EB524BAA9CB}" type="datetimeFigureOut">
              <a:rPr lang="th-TH" smtClean="0"/>
              <a:pPr/>
              <a:t>24/11/57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58233-F710-4B74-92E7-86733353B4D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45797-F4FE-413B-8C50-5EB524BAA9CB}" type="datetimeFigureOut">
              <a:rPr lang="th-TH" smtClean="0"/>
              <a:pPr/>
              <a:t>24/11/57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58233-F710-4B74-92E7-86733353B4D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45797-F4FE-413B-8C50-5EB524BAA9CB}" type="datetimeFigureOut">
              <a:rPr lang="th-TH" smtClean="0"/>
              <a:pPr/>
              <a:t>24/11/57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58233-F710-4B74-92E7-86733353B4D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45797-F4FE-413B-8C50-5EB524BAA9CB}" type="datetimeFigureOut">
              <a:rPr lang="th-TH" smtClean="0"/>
              <a:pPr/>
              <a:t>24/11/57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58233-F710-4B74-92E7-86733353B4D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45797-F4FE-413B-8C50-5EB524BAA9CB}" type="datetimeFigureOut">
              <a:rPr lang="th-TH" smtClean="0"/>
              <a:pPr/>
              <a:t>24/11/57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58233-F710-4B74-92E7-86733353B4D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45797-F4FE-413B-8C50-5EB524BAA9CB}" type="datetimeFigureOut">
              <a:rPr lang="th-TH" smtClean="0"/>
              <a:pPr/>
              <a:t>24/11/57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58233-F710-4B74-92E7-86733353B4D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45797-F4FE-413B-8C50-5EB524BAA9CB}" type="datetimeFigureOut">
              <a:rPr lang="th-TH" smtClean="0"/>
              <a:pPr/>
              <a:t>24/11/57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58233-F710-4B74-92E7-86733353B4D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45797-F4FE-413B-8C50-5EB524BAA9CB}" type="datetimeFigureOut">
              <a:rPr lang="th-TH" smtClean="0"/>
              <a:pPr/>
              <a:t>24/11/57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58233-F710-4B74-92E7-86733353B4D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45797-F4FE-413B-8C50-5EB524BAA9CB}" type="datetimeFigureOut">
              <a:rPr lang="th-TH" smtClean="0"/>
              <a:pPr/>
              <a:t>24/11/57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58233-F710-4B74-92E7-86733353B4D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45797-F4FE-413B-8C50-5EB524BAA9CB}" type="datetimeFigureOut">
              <a:rPr lang="th-TH" smtClean="0"/>
              <a:pPr/>
              <a:t>24/11/57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58233-F710-4B74-92E7-86733353B4D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45797-F4FE-413B-8C50-5EB524BAA9CB}" type="datetimeFigureOut">
              <a:rPr lang="th-TH" smtClean="0"/>
              <a:pPr/>
              <a:t>24/11/57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58233-F710-4B74-92E7-86733353B4D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45797-F4FE-413B-8C50-5EB524BAA9CB}" type="datetimeFigureOut">
              <a:rPr lang="th-TH" smtClean="0"/>
              <a:pPr/>
              <a:t>24/11/57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58233-F710-4B74-92E7-86733353B4DD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เมฆ 3"/>
          <p:cNvSpPr/>
          <p:nvPr/>
        </p:nvSpPr>
        <p:spPr>
          <a:xfrm>
            <a:off x="1071538" y="1643050"/>
            <a:ext cx="7358114" cy="3571900"/>
          </a:xfrm>
          <a:prstGeom prst="cloud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857488" y="1928802"/>
            <a:ext cx="384592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แผนยุทธศาสตร์</a:t>
            </a:r>
            <a:endParaRPr lang="th-TH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3357554" y="2571744"/>
            <a:ext cx="28680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2558-2561</a:t>
            </a:r>
            <a:endParaRPr lang="th-TH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วงรี 16"/>
          <p:cNvSpPr/>
          <p:nvPr/>
        </p:nvSpPr>
        <p:spPr>
          <a:xfrm>
            <a:off x="1142976" y="5143512"/>
            <a:ext cx="557210" cy="571504"/>
          </a:xfrm>
          <a:prstGeom prst="ellipse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8" name="ดาว 4 แฉก 17"/>
          <p:cNvSpPr/>
          <p:nvPr/>
        </p:nvSpPr>
        <p:spPr>
          <a:xfrm>
            <a:off x="7586690" y="4857760"/>
            <a:ext cx="842962" cy="714380"/>
          </a:xfrm>
          <a:prstGeom prst="star4">
            <a:avLst/>
          </a:prstGeom>
          <a:solidFill>
            <a:srgbClr val="FFFF00"/>
          </a:solidFill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ดาว 5 แฉก 18"/>
          <p:cNvSpPr/>
          <p:nvPr/>
        </p:nvSpPr>
        <p:spPr>
          <a:xfrm rot="1196603">
            <a:off x="7981071" y="4197473"/>
            <a:ext cx="382058" cy="369052"/>
          </a:xfrm>
          <a:prstGeom prst="star5">
            <a:avLst/>
          </a:prstGeom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" name="ดาว 6 แฉก 19"/>
          <p:cNvSpPr/>
          <p:nvPr/>
        </p:nvSpPr>
        <p:spPr>
          <a:xfrm>
            <a:off x="7215206" y="4071942"/>
            <a:ext cx="500066" cy="571504"/>
          </a:xfrm>
          <a:prstGeom prst="star6">
            <a:avLst/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วงรี 20"/>
          <p:cNvSpPr/>
          <p:nvPr/>
        </p:nvSpPr>
        <p:spPr>
          <a:xfrm>
            <a:off x="1857356" y="5214950"/>
            <a:ext cx="428628" cy="428628"/>
          </a:xfrm>
          <a:prstGeom prst="ellipse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2" name="ดาว 4 แฉก 21"/>
          <p:cNvSpPr/>
          <p:nvPr/>
        </p:nvSpPr>
        <p:spPr>
          <a:xfrm rot="20523957">
            <a:off x="6981909" y="4790260"/>
            <a:ext cx="557210" cy="428628"/>
          </a:xfrm>
          <a:prstGeom prst="star4">
            <a:avLst>
              <a:gd name="adj" fmla="val 12499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7" name="วงรี 26"/>
          <p:cNvSpPr/>
          <p:nvPr/>
        </p:nvSpPr>
        <p:spPr>
          <a:xfrm>
            <a:off x="2714612" y="4929198"/>
            <a:ext cx="142876" cy="142876"/>
          </a:xfrm>
          <a:prstGeom prst="ellipse">
            <a:avLst/>
          </a:prstGeom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8" name="วงรี 27"/>
          <p:cNvSpPr/>
          <p:nvPr/>
        </p:nvSpPr>
        <p:spPr>
          <a:xfrm>
            <a:off x="2357422" y="5000636"/>
            <a:ext cx="285752" cy="285752"/>
          </a:xfrm>
          <a:prstGeom prst="ellipse">
            <a:avLst/>
          </a:prstGeom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9" name="สี่เหลี่ยมผืนผ้า 28"/>
          <p:cNvSpPr/>
          <p:nvPr/>
        </p:nvSpPr>
        <p:spPr>
          <a:xfrm>
            <a:off x="2428860" y="3929066"/>
            <a:ext cx="4453463" cy="769441"/>
          </a:xfrm>
          <a:prstGeom prst="rect">
            <a:avLst/>
          </a:prstGeom>
          <a:noFill/>
          <a:scene3d>
            <a:camera prst="orthographicFront"/>
            <a:lightRig rig="brightRoom" dir="t"/>
          </a:scene3d>
          <a:sp3d>
            <a:bevelT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itchFamily="34" charset="-34"/>
                <a:cs typeface="TH SarabunIT๙" pitchFamily="34" charset="-34"/>
              </a:rPr>
              <a:t>กรมสนับสนุนบริการสุขภาพ</a:t>
            </a:r>
            <a:endParaRPr lang="th-TH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3425320" y="3429000"/>
            <a:ext cx="264687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กองแบบแผน</a:t>
            </a:r>
            <a:endParaRPr lang="th-TH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10</Words>
  <Application>Microsoft Office PowerPoint</Application>
  <PresentationFormat>นำเสนอทางหน้าจอ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</vt:i4>
      </vt:variant>
    </vt:vector>
  </HeadingPairs>
  <TitlesOfParts>
    <vt:vector size="2" baseType="lpstr">
      <vt:lpstr>ชุดรูปแบบของ Office</vt:lpstr>
      <vt:lpstr>ภาพนิ่ง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TARIN </dc:creator>
  <cp:lastModifiedBy>TARIN </cp:lastModifiedBy>
  <cp:revision>11</cp:revision>
  <dcterms:created xsi:type="dcterms:W3CDTF">2014-11-21T23:13:52Z</dcterms:created>
  <dcterms:modified xsi:type="dcterms:W3CDTF">2014-11-24T23:44:25Z</dcterms:modified>
</cp:coreProperties>
</file>